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09B84-6F5C-4470-9077-D8531EEC252C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55228-E306-489C-96A7-83222E1FAD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ROCKCLIMBING CLUBS.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EDEN,HARIN,AYVA.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fr-FR" dirty="0" smtClean="0"/>
              <a:t>QUESTIONS FOR THE SCHOOL CLUBS.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fr-FR" dirty="0" err="1" smtClean="0"/>
              <a:t>What</a:t>
            </a:r>
            <a:r>
              <a:rPr lang="fr-FR" dirty="0" smtClean="0"/>
              <a:t> do </a:t>
            </a:r>
            <a:r>
              <a:rPr lang="fr-FR" dirty="0" err="1" smtClean="0"/>
              <a:t>you</a:t>
            </a:r>
            <a:r>
              <a:rPr lang="fr-FR" dirty="0" smtClean="0"/>
              <a:t> do in </a:t>
            </a:r>
            <a:r>
              <a:rPr lang="fr-FR" dirty="0" err="1" smtClean="0"/>
              <a:t>this</a:t>
            </a:r>
            <a:r>
              <a:rPr lang="fr-FR" dirty="0" smtClean="0"/>
              <a:t> club?</a:t>
            </a:r>
          </a:p>
          <a:p>
            <a:pPr marL="514350" indent="-514350" algn="ctr">
              <a:buNone/>
            </a:pPr>
            <a:endParaRPr lang="fr-FR" sz="1800" dirty="0" smtClean="0"/>
          </a:p>
          <a:p>
            <a:pPr marL="514350" indent="-514350" algn="ctr">
              <a:buNone/>
            </a:pPr>
            <a:endParaRPr lang="fr-FR" sz="1800" dirty="0" smtClean="0"/>
          </a:p>
          <a:p>
            <a:pPr marL="514350" indent="-514350" algn="ctr">
              <a:buNone/>
            </a:pPr>
            <a:r>
              <a:rPr lang="fr-FR" sz="2800" dirty="0" smtClean="0"/>
              <a:t>THEY CLIMB WITH ROPES AND WITHOUT ROPES.</a:t>
            </a:r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>
              <a:buNone/>
            </a:pPr>
            <a:endParaRPr lang="fr-FR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980728"/>
            <a:ext cx="36822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fr-FR" sz="2800" dirty="0" err="1" smtClean="0"/>
              <a:t>What</a:t>
            </a:r>
            <a:r>
              <a:rPr lang="fr-FR" sz="2800" dirty="0" smtClean="0"/>
              <a:t> </a:t>
            </a:r>
            <a:r>
              <a:rPr lang="fr-FR" sz="2800" dirty="0" err="1" smtClean="0"/>
              <a:t>day</a:t>
            </a:r>
            <a:r>
              <a:rPr lang="fr-FR" sz="2800" dirty="0" smtClean="0"/>
              <a:t> and time </a:t>
            </a:r>
            <a:r>
              <a:rPr lang="fr-FR" sz="2800" dirty="0" err="1" smtClean="0"/>
              <a:t>is</a:t>
            </a:r>
            <a:r>
              <a:rPr lang="fr-FR" sz="2800" dirty="0" smtClean="0"/>
              <a:t> the club?</a:t>
            </a:r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 algn="ctr">
              <a:buNone/>
            </a:pPr>
            <a:r>
              <a:rPr lang="fr-FR" sz="2800" dirty="0" smtClean="0"/>
              <a:t>The </a:t>
            </a:r>
            <a:r>
              <a:rPr lang="fr-FR" sz="2800" dirty="0" err="1" smtClean="0"/>
              <a:t>day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Tuesday and </a:t>
            </a:r>
            <a:r>
              <a:rPr lang="fr-FR" sz="2800" dirty="0" err="1" smtClean="0"/>
              <a:t>they</a:t>
            </a:r>
            <a:r>
              <a:rPr lang="fr-FR" sz="2800" dirty="0" smtClean="0"/>
              <a:t> </a:t>
            </a:r>
            <a:r>
              <a:rPr lang="fr-FR" sz="2800" dirty="0" err="1" smtClean="0"/>
              <a:t>start</a:t>
            </a:r>
            <a:r>
              <a:rPr lang="fr-FR" sz="2800" dirty="0" smtClean="0"/>
              <a:t> </a:t>
            </a:r>
            <a:r>
              <a:rPr lang="fr-FR" sz="2800" dirty="0" err="1" smtClean="0"/>
              <a:t>at</a:t>
            </a:r>
            <a:r>
              <a:rPr lang="fr-FR" sz="2800" dirty="0" smtClean="0"/>
              <a:t> 11:30.</a:t>
            </a:r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 algn="ctr">
              <a:buNone/>
            </a:pPr>
            <a:endParaRPr lang="fr-FR" sz="2800" dirty="0" smtClean="0"/>
          </a:p>
          <a:p>
            <a:pPr marL="514350" indent="-514350" algn="ctr">
              <a:buNone/>
            </a:pPr>
            <a:endParaRPr lang="fr-FR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2800" dirty="0" err="1" smtClean="0"/>
              <a:t>What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fun in </a:t>
            </a:r>
            <a:r>
              <a:rPr lang="fr-FR" sz="2800" dirty="0" err="1" smtClean="0"/>
              <a:t>this</a:t>
            </a:r>
            <a:r>
              <a:rPr lang="fr-FR" sz="2800" dirty="0" smtClean="0"/>
              <a:t> club?</a:t>
            </a:r>
          </a:p>
          <a:p>
            <a:pPr algn="ctr">
              <a:buNone/>
            </a:pPr>
            <a:endParaRPr lang="fr-FR" sz="2800" dirty="0" smtClean="0"/>
          </a:p>
          <a:p>
            <a:pPr algn="ctr">
              <a:buNone/>
            </a:pPr>
            <a:r>
              <a:rPr lang="fr-FR" sz="2800" dirty="0" err="1" smtClean="0"/>
              <a:t>It’s</a:t>
            </a:r>
            <a:r>
              <a:rPr lang="fr-FR" sz="2800" dirty="0" smtClean="0"/>
              <a:t> </a:t>
            </a:r>
            <a:r>
              <a:rPr lang="fr-FR" sz="2800" dirty="0" err="1" smtClean="0"/>
              <a:t>when</a:t>
            </a:r>
            <a:r>
              <a:rPr lang="fr-FR" sz="2800" dirty="0" smtClean="0"/>
              <a:t> </a:t>
            </a:r>
            <a:r>
              <a:rPr lang="fr-FR" sz="2800" dirty="0" err="1" smtClean="0"/>
              <a:t>they</a:t>
            </a:r>
            <a:r>
              <a:rPr lang="fr-FR" sz="2800" dirty="0" smtClean="0"/>
              <a:t> </a:t>
            </a:r>
            <a:r>
              <a:rPr lang="fr-FR" sz="2800" dirty="0" err="1" smtClean="0"/>
              <a:t>fall</a:t>
            </a:r>
            <a:r>
              <a:rPr lang="fr-FR" sz="2800" dirty="0" smtClean="0"/>
              <a:t> down.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2800" dirty="0" err="1" smtClean="0"/>
              <a:t>What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difficult</a:t>
            </a:r>
            <a:r>
              <a:rPr lang="fr-FR" sz="2800" dirty="0" smtClean="0"/>
              <a:t> in </a:t>
            </a:r>
            <a:r>
              <a:rPr lang="fr-FR" sz="2800" dirty="0" err="1" smtClean="0"/>
              <a:t>this</a:t>
            </a:r>
            <a:r>
              <a:rPr lang="fr-FR" sz="2800" dirty="0" smtClean="0"/>
              <a:t> club?</a:t>
            </a:r>
          </a:p>
          <a:p>
            <a:pPr algn="ctr">
              <a:buNone/>
            </a:pPr>
            <a:endParaRPr lang="fr-FR" sz="2800" dirty="0" smtClean="0"/>
          </a:p>
          <a:p>
            <a:pPr algn="ctr">
              <a:buNone/>
            </a:pPr>
            <a:r>
              <a:rPr lang="fr-FR" sz="2800" dirty="0" err="1" smtClean="0"/>
              <a:t>It’s</a:t>
            </a:r>
            <a:r>
              <a:rPr lang="fr-FR" sz="2800" dirty="0" smtClean="0"/>
              <a:t> </a:t>
            </a:r>
            <a:r>
              <a:rPr lang="fr-FR" sz="2800" dirty="0" err="1" smtClean="0"/>
              <a:t>when</a:t>
            </a:r>
            <a:r>
              <a:rPr lang="fr-FR" sz="2800" dirty="0" smtClean="0"/>
              <a:t> </a:t>
            </a:r>
            <a:r>
              <a:rPr lang="fr-FR" sz="2800" dirty="0" err="1" smtClean="0"/>
              <a:t>they</a:t>
            </a:r>
            <a:r>
              <a:rPr lang="fr-FR" sz="2800" dirty="0" smtClean="0"/>
              <a:t> are </a:t>
            </a:r>
            <a:r>
              <a:rPr lang="fr-FR" sz="2800" dirty="0" err="1" smtClean="0"/>
              <a:t>scared</a:t>
            </a:r>
            <a:r>
              <a:rPr lang="fr-FR" sz="2800" dirty="0" smtClean="0"/>
              <a:t>.</a:t>
            </a:r>
          </a:p>
        </p:txBody>
      </p:sp>
      <p:pic>
        <p:nvPicPr>
          <p:cNvPr id="4" name="Image 3" descr="sca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429000"/>
            <a:ext cx="4176464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 smtClean="0"/>
              <a:t>How </a:t>
            </a:r>
            <a:r>
              <a:rPr lang="fr-FR" sz="2800" dirty="0" err="1" smtClean="0"/>
              <a:t>many</a:t>
            </a:r>
            <a:r>
              <a:rPr lang="fr-FR" sz="2800" dirty="0" smtClean="0"/>
              <a:t> </a:t>
            </a:r>
            <a:r>
              <a:rPr lang="fr-FR" sz="2800" dirty="0" err="1" smtClean="0"/>
              <a:t>students</a:t>
            </a:r>
            <a:r>
              <a:rPr lang="fr-FR" sz="2800" dirty="0" smtClean="0"/>
              <a:t> come to </a:t>
            </a:r>
            <a:r>
              <a:rPr lang="fr-FR" sz="2800" dirty="0" err="1" smtClean="0"/>
              <a:t>this</a:t>
            </a:r>
            <a:r>
              <a:rPr lang="fr-FR" sz="2800" dirty="0" smtClean="0"/>
              <a:t> club?</a:t>
            </a:r>
          </a:p>
          <a:p>
            <a:pPr algn="ctr"/>
            <a:endParaRPr lang="fr-FR" sz="2800" dirty="0" smtClean="0"/>
          </a:p>
          <a:p>
            <a:pPr algn="ctr"/>
            <a:r>
              <a:rPr lang="fr-FR" sz="2800" dirty="0" err="1" smtClean="0"/>
              <a:t>There’s</a:t>
            </a:r>
            <a:r>
              <a:rPr lang="fr-FR" sz="2800" dirty="0" smtClean="0"/>
              <a:t> 18 </a:t>
            </a:r>
            <a:r>
              <a:rPr lang="fr-FR" sz="2800" dirty="0" err="1" smtClean="0"/>
              <a:t>students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smtClean="0"/>
              <a:t>come </a:t>
            </a:r>
            <a:r>
              <a:rPr lang="fr-FR" sz="2800" dirty="0" smtClean="0"/>
              <a:t>to </a:t>
            </a:r>
            <a:r>
              <a:rPr lang="fr-FR" sz="2800" dirty="0" err="1" smtClean="0"/>
              <a:t>this</a:t>
            </a:r>
            <a:r>
              <a:rPr lang="fr-FR" sz="2800" dirty="0" smtClean="0"/>
              <a:t> club. </a:t>
            </a:r>
            <a:endParaRPr lang="fr-F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goal for the club of the </a:t>
            </a:r>
            <a:r>
              <a:rPr lang="fr-FR" dirty="0" err="1" smtClean="0"/>
              <a:t>year</a:t>
            </a:r>
            <a:r>
              <a:rPr lang="fr-FR" dirty="0" smtClean="0"/>
              <a:t>?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The goal of </a:t>
            </a:r>
            <a:r>
              <a:rPr lang="fr-FR" dirty="0" err="1" smtClean="0"/>
              <a:t>this</a:t>
            </a:r>
            <a:r>
              <a:rPr lang="fr-FR" dirty="0" smtClean="0"/>
              <a:t> club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smtClean="0"/>
              <a:t>an </a:t>
            </a:r>
            <a:r>
              <a:rPr lang="fr-FR" dirty="0" smtClean="0"/>
              <a:t>effort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Image 3" descr="eff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429000"/>
            <a:ext cx="3888432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equipement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bring</a:t>
            </a:r>
            <a:r>
              <a:rPr lang="fr-FR" dirty="0" smtClean="0"/>
              <a:t> to </a:t>
            </a:r>
            <a:r>
              <a:rPr lang="fr-FR" dirty="0" err="1" smtClean="0"/>
              <a:t>this</a:t>
            </a:r>
            <a:r>
              <a:rPr lang="fr-FR" dirty="0" smtClean="0"/>
              <a:t> club?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shoes</a:t>
            </a:r>
            <a:r>
              <a:rPr lang="fr-FR" dirty="0" smtClean="0"/>
              <a:t> and </a:t>
            </a:r>
            <a:r>
              <a:rPr lang="fr-FR" dirty="0" err="1" smtClean="0"/>
              <a:t>socks</a:t>
            </a:r>
            <a:r>
              <a:rPr lang="fr-FR" dirty="0" smtClean="0"/>
              <a:t>.</a:t>
            </a:r>
          </a:p>
          <a:p>
            <a:pPr algn="ctr"/>
            <a:endParaRPr lang="fr-FR" dirty="0"/>
          </a:p>
        </p:txBody>
      </p:sp>
      <p:pic>
        <p:nvPicPr>
          <p:cNvPr id="8" name="Image 7" descr="sho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1" y="3789040"/>
            <a:ext cx="4176465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PICTURES OF ROCKCLIMBING.</a:t>
            </a:r>
            <a:endParaRPr lang="fr-FR" dirty="0"/>
          </a:p>
        </p:txBody>
      </p:sp>
      <p:pic>
        <p:nvPicPr>
          <p:cNvPr id="4" name="Espace réservé du contenu 3" descr="top-5-indoor-rock-climbs-denver-bouldering-club-600x3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40559"/>
            <a:ext cx="4104456" cy="2648481"/>
          </a:xfrm>
        </p:spPr>
      </p:pic>
      <p:pic>
        <p:nvPicPr>
          <p:cNvPr id="5" name="Imag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861048"/>
            <a:ext cx="4248472" cy="28222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131</Words>
  <Application>Microsoft Office PowerPoint</Application>
  <PresentationFormat>Affichage à l'écran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ROCKCLIMBING CLUBS.</vt:lpstr>
      <vt:lpstr>QUESTIONS FOR THE SCHOOL CLUBS.</vt:lpstr>
      <vt:lpstr>Diapositive 3</vt:lpstr>
      <vt:lpstr>Diapositive 4</vt:lpstr>
      <vt:lpstr>Diapositive 5</vt:lpstr>
      <vt:lpstr>Diapositive 6</vt:lpstr>
      <vt:lpstr>Diapositive 7</vt:lpstr>
      <vt:lpstr>Diapositive 8</vt:lpstr>
      <vt:lpstr>PICTURES OF ROCKCLIMBING.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ROCKCLIMBING CLUBS.</dc:title>
  <dc:creator>Admin1 INFO1</dc:creator>
  <cp:lastModifiedBy>Marick GARDAIS</cp:lastModifiedBy>
  <cp:revision>11</cp:revision>
  <dcterms:created xsi:type="dcterms:W3CDTF">2019-04-23T23:40:57Z</dcterms:created>
  <dcterms:modified xsi:type="dcterms:W3CDTF">2019-05-06T23:58:20Z</dcterms:modified>
</cp:coreProperties>
</file>