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8" autoAdjust="0"/>
  </p:normalViewPr>
  <p:slideViewPr>
    <p:cSldViewPr>
      <p:cViewPr varScale="1">
        <p:scale>
          <a:sx n="71" d="100"/>
          <a:sy n="71" d="100"/>
        </p:scale>
        <p:origin x="-10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4646-C76F-4551-BE01-A4E167E96B64}" type="datetimeFigureOut">
              <a:rPr lang="fr-FR" smtClean="0"/>
              <a:pPr/>
              <a:t>07/05/2019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794D-AD4F-4B76-BD72-B68B83E16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4646-C76F-4551-BE01-A4E167E96B64}" type="datetimeFigureOut">
              <a:rPr lang="fr-FR" smtClean="0"/>
              <a:pPr/>
              <a:t>07/05/2019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794D-AD4F-4B76-BD72-B68B83E16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4646-C76F-4551-BE01-A4E167E96B64}" type="datetimeFigureOut">
              <a:rPr lang="fr-FR" smtClean="0"/>
              <a:pPr/>
              <a:t>07/05/2019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794D-AD4F-4B76-BD72-B68B83E16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4646-C76F-4551-BE01-A4E167E96B64}" type="datetimeFigureOut">
              <a:rPr lang="fr-FR" smtClean="0"/>
              <a:pPr/>
              <a:t>07/05/2019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794D-AD4F-4B76-BD72-B68B83E16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4646-C76F-4551-BE01-A4E167E96B64}" type="datetimeFigureOut">
              <a:rPr lang="fr-FR" smtClean="0"/>
              <a:pPr/>
              <a:t>07/05/2019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794D-AD4F-4B76-BD72-B68B83E16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4646-C76F-4551-BE01-A4E167E96B64}" type="datetimeFigureOut">
              <a:rPr lang="fr-FR" smtClean="0"/>
              <a:pPr/>
              <a:t>07/05/2019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794D-AD4F-4B76-BD72-B68B83E16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4646-C76F-4551-BE01-A4E167E96B64}" type="datetimeFigureOut">
              <a:rPr lang="fr-FR" smtClean="0"/>
              <a:pPr/>
              <a:t>07/05/2019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794D-AD4F-4B76-BD72-B68B83E16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4646-C76F-4551-BE01-A4E167E96B64}" type="datetimeFigureOut">
              <a:rPr lang="fr-FR" smtClean="0"/>
              <a:pPr/>
              <a:t>07/05/2019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794D-AD4F-4B76-BD72-B68B83E16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4646-C76F-4551-BE01-A4E167E96B64}" type="datetimeFigureOut">
              <a:rPr lang="fr-FR" smtClean="0"/>
              <a:pPr/>
              <a:t>07/05/2019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794D-AD4F-4B76-BD72-B68B83E16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4646-C76F-4551-BE01-A4E167E96B64}" type="datetimeFigureOut">
              <a:rPr lang="fr-FR" smtClean="0"/>
              <a:pPr/>
              <a:t>07/05/2019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794D-AD4F-4B76-BD72-B68B83E16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4646-C76F-4551-BE01-A4E167E96B64}" type="datetimeFigureOut">
              <a:rPr lang="fr-FR" smtClean="0"/>
              <a:pPr/>
              <a:t>07/05/2019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794D-AD4F-4B76-BD72-B68B83E16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94646-C76F-4551-BE01-A4E167E96B64}" type="datetimeFigureOut">
              <a:rPr lang="fr-FR" smtClean="0"/>
              <a:pPr/>
              <a:t>07/05/2019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4794D-AD4F-4B76-BD72-B68B83E16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H="1">
            <a:off x="-6805264" y="476672"/>
            <a:ext cx="5832648" cy="1872208"/>
          </a:xfrm>
        </p:spPr>
        <p:txBody>
          <a:bodyPr>
            <a:noAutofit/>
          </a:bodyPr>
          <a:lstStyle/>
          <a:p>
            <a:endParaRPr lang="fr-FR" sz="7200" dirty="0">
              <a:latin typeface="AR DESTINE" pitchFamily="2" charset="0"/>
            </a:endParaRPr>
          </a:p>
        </p:txBody>
      </p:sp>
      <p:pic>
        <p:nvPicPr>
          <p:cNvPr id="10242" name="Picture 2" descr="RÃ©sultat de recherche d'images pour &quot;photo de futsal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3430"/>
            <a:ext cx="9144000" cy="6373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What do </a:t>
            </a:r>
            <a:r>
              <a:rPr lang="fr-FR" sz="3600" dirty="0" err="1" smtClean="0"/>
              <a:t>you</a:t>
            </a:r>
            <a:r>
              <a:rPr lang="fr-FR" sz="3600" dirty="0" smtClean="0"/>
              <a:t> do in this club?</a:t>
            </a:r>
            <a:br>
              <a:rPr lang="fr-FR" sz="3600" dirty="0" smtClean="0"/>
            </a:b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play</a:t>
            </a:r>
            <a:r>
              <a:rPr lang="fr-FR" dirty="0" smtClean="0"/>
              <a:t> </a:t>
            </a:r>
            <a:r>
              <a:rPr lang="fr-FR" smtClean="0"/>
              <a:t>futsal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What is fun in this club?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We play football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friends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What </a:t>
            </a:r>
            <a:r>
              <a:rPr lang="fr-FR" dirty="0" err="1" smtClean="0"/>
              <a:t>day</a:t>
            </a:r>
            <a:r>
              <a:rPr lang="fr-FR" dirty="0" smtClean="0"/>
              <a:t> and time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smtClean="0"/>
              <a:t>this club?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Thursday 5pm to 7pm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40768"/>
          </a:xfrm>
        </p:spPr>
        <p:txBody>
          <a:bodyPr>
            <a:normAutofit/>
          </a:bodyPr>
          <a:lstStyle/>
          <a:p>
            <a:r>
              <a:rPr lang="fr-FR" dirty="0" smtClean="0"/>
              <a:t>What is </a:t>
            </a:r>
            <a:r>
              <a:rPr lang="fr-FR" dirty="0" err="1" smtClean="0"/>
              <a:t>difficult</a:t>
            </a:r>
            <a:r>
              <a:rPr lang="fr-FR" dirty="0" smtClean="0"/>
              <a:t> in this club?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124744"/>
            <a:ext cx="6400800" cy="936104"/>
          </a:xfrm>
        </p:spPr>
        <p:txBody>
          <a:bodyPr/>
          <a:lstStyle/>
          <a:p>
            <a:r>
              <a:rPr lang="fr-FR" dirty="0" err="1" smtClean="0"/>
              <a:t>It’s</a:t>
            </a:r>
            <a:r>
              <a:rPr lang="fr-FR" dirty="0" smtClean="0"/>
              <a:t>  to score the goals</a:t>
            </a:r>
            <a:endParaRPr lang="fr-FR" dirty="0"/>
          </a:p>
        </p:txBody>
      </p:sp>
      <p:pic>
        <p:nvPicPr>
          <p:cNvPr id="6146" name="Picture 2" descr="Image associÃ©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8335130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How </a:t>
            </a:r>
            <a:r>
              <a:rPr lang="fr-FR" sz="3600" dirty="0" err="1" smtClean="0"/>
              <a:t>many</a:t>
            </a:r>
            <a:r>
              <a:rPr lang="fr-FR" sz="3600" dirty="0" smtClean="0"/>
              <a:t> </a:t>
            </a:r>
            <a:r>
              <a:rPr lang="fr-FR" sz="3600" dirty="0" err="1" smtClean="0"/>
              <a:t>students</a:t>
            </a:r>
            <a:r>
              <a:rPr lang="fr-FR" sz="3600" dirty="0" smtClean="0"/>
              <a:t> come to this club?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13 </a:t>
            </a:r>
            <a:r>
              <a:rPr lang="fr-FR" dirty="0" err="1" smtClean="0"/>
              <a:t>students</a:t>
            </a:r>
            <a:r>
              <a:rPr lang="fr-FR" dirty="0" smtClean="0"/>
              <a:t> come to this club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What </a:t>
            </a:r>
            <a:r>
              <a:rPr lang="fr-FR" sz="3600" dirty="0" err="1" smtClean="0"/>
              <a:t>equipement</a:t>
            </a:r>
            <a:r>
              <a:rPr lang="fr-FR" sz="3600" dirty="0" smtClean="0"/>
              <a:t> do </a:t>
            </a:r>
            <a:r>
              <a:rPr lang="fr-FR" sz="3600" dirty="0" err="1" smtClean="0"/>
              <a:t>we</a:t>
            </a:r>
            <a:r>
              <a:rPr lang="fr-FR" sz="3600" dirty="0" smtClean="0"/>
              <a:t> </a:t>
            </a:r>
            <a:r>
              <a:rPr lang="fr-FR" sz="3600" dirty="0" err="1" smtClean="0"/>
              <a:t>need</a:t>
            </a:r>
            <a:r>
              <a:rPr lang="fr-FR" sz="3600" dirty="0" smtClean="0"/>
              <a:t> to </a:t>
            </a:r>
            <a:r>
              <a:rPr lang="fr-FR" sz="3600" dirty="0" err="1" smtClean="0"/>
              <a:t>bring</a:t>
            </a:r>
            <a:r>
              <a:rPr lang="fr-FR" sz="3600" dirty="0" smtClean="0"/>
              <a:t>?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We must </a:t>
            </a:r>
            <a:r>
              <a:rPr lang="fr-FR" dirty="0" err="1" smtClean="0"/>
              <a:t>bring</a:t>
            </a:r>
            <a:r>
              <a:rPr lang="fr-FR" dirty="0" smtClean="0"/>
              <a:t> </a:t>
            </a:r>
            <a:r>
              <a:rPr lang="fr-FR" dirty="0" err="1" smtClean="0"/>
              <a:t>shoes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How </a:t>
            </a:r>
            <a:r>
              <a:rPr lang="fr-FR" sz="3600" dirty="0" err="1" smtClean="0"/>
              <a:t>can</a:t>
            </a:r>
            <a:r>
              <a:rPr lang="fr-FR" sz="3600" dirty="0" smtClean="0"/>
              <a:t> this club help me for </a:t>
            </a:r>
            <a:r>
              <a:rPr lang="fr-FR" sz="3600" dirty="0" err="1" smtClean="0"/>
              <a:t>school</a:t>
            </a:r>
            <a:r>
              <a:rPr lang="fr-FR" sz="3600" dirty="0" smtClean="0"/>
              <a:t>?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It </a:t>
            </a:r>
            <a:r>
              <a:rPr lang="fr-FR" dirty="0" err="1" smtClean="0"/>
              <a:t>can</a:t>
            </a:r>
            <a:r>
              <a:rPr lang="fr-FR" dirty="0" smtClean="0"/>
              <a:t> help me for sports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How </a:t>
            </a:r>
            <a:r>
              <a:rPr lang="fr-FR" dirty="0" err="1" smtClean="0"/>
              <a:t>much</a:t>
            </a:r>
            <a:r>
              <a:rPr lang="fr-FR" dirty="0" smtClean="0"/>
              <a:t> is the club </a:t>
            </a:r>
            <a:r>
              <a:rPr lang="fr-FR" dirty="0" err="1" smtClean="0"/>
              <a:t>fee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080720" cy="1489720"/>
          </a:xfrm>
        </p:spPr>
        <p:txBody>
          <a:bodyPr>
            <a:normAutofit lnSpcReduction="10000"/>
          </a:bodyPr>
          <a:lstStyle/>
          <a:p>
            <a:r>
              <a:rPr lang="fr-FR" sz="9600" dirty="0" err="1" smtClean="0"/>
              <a:t>It’s</a:t>
            </a:r>
            <a:r>
              <a:rPr lang="fr-FR" sz="9600" dirty="0" smtClean="0"/>
              <a:t> 1000 </a:t>
            </a:r>
            <a:r>
              <a:rPr lang="fr-FR" sz="9600" dirty="0" err="1" smtClean="0"/>
              <a:t>vt</a:t>
            </a:r>
            <a:endParaRPr lang="fr-FR" sz="9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91</Words>
  <Application>Microsoft Office PowerPoint</Application>
  <PresentationFormat>Affichage à l'écran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 What do you do in this club? </vt:lpstr>
      <vt:lpstr>What is fun in this club?</vt:lpstr>
      <vt:lpstr>What day and time is this club?</vt:lpstr>
      <vt:lpstr>What is difficult in this club?</vt:lpstr>
      <vt:lpstr>How many students come to this club?</vt:lpstr>
      <vt:lpstr>What equipement do we need to bring?</vt:lpstr>
      <vt:lpstr>How can this club help me for school?</vt:lpstr>
      <vt:lpstr>How much is the club fee?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Bijoux</dc:title>
  <dc:creator>olaf</dc:creator>
  <cp:lastModifiedBy>Marick GARDAIS</cp:lastModifiedBy>
  <cp:revision>12</cp:revision>
  <dcterms:created xsi:type="dcterms:W3CDTF">2019-04-30T03:00:55Z</dcterms:created>
  <dcterms:modified xsi:type="dcterms:W3CDTF">2019-05-06T23:53:27Z</dcterms:modified>
</cp:coreProperties>
</file>